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"/>
      <p:regular r:id="rId15"/>
    </p:embeddedFont>
    <p:embeddedFont>
      <p:font typeface="Outfit"/>
      <p:regular r:id="rId16"/>
    </p:embeddedFont>
    <p:embeddedFont>
      <p:font typeface="Bitter"/>
      <p:regular r:id="rId17"/>
    </p:embeddedFont>
    <p:embeddedFont>
      <p:font typeface="Bitter"/>
      <p:regular r:id="rId18"/>
    </p:embeddedFont>
    <p:embeddedFont>
      <p:font typeface="Bitter"/>
      <p:regular r:id="rId19"/>
    </p:embeddedFont>
    <p:embeddedFont>
      <p:font typeface="Bit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Automated Data Analysis Framework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Unlocking insights from complex datasets with natural language. This presentation outlines our innovative framework for automated data analysis, converting your questions into actionable intelligence.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6226"/>
            <a:ext cx="74710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Problem: Data Overload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86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Traditional data analysis can be slow and complex, often requiring specialised skills and manual intervention. Organisations need to quickly transform raw data into actionable insights to drive informed decisions.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329589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4464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Complex Datasets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954667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Navigating vast amounts of unstructured or semi-structured data.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32958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4464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954667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Manual processes delay insight generation and decision-making.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32958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4464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Skill Gap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954667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Dependency on data scientists for basic analytical queries.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7452122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Solution: An Intelligent Framework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We've developed an automated data analysis framework that leverages AI to streamline the entire process, from data loading to natural language query execution.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287" y="1953935"/>
            <a:ext cx="6528673" cy="652867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26060" y="1953935"/>
            <a:ext cx="166568" cy="1026795"/>
          </a:xfrm>
          <a:prstGeom prst="roundRect">
            <a:avLst>
              <a:gd name="adj" fmla="val 15010"/>
            </a:avLst>
          </a:prstGeom>
          <a:solidFill>
            <a:srgbClr val="3B3C3E"/>
          </a:solidFill>
          <a:ln/>
        </p:spPr>
      </p:sp>
      <p:sp>
        <p:nvSpPr>
          <p:cNvPr id="6" name="Text 3"/>
          <p:cNvSpPr/>
          <p:nvPr/>
        </p:nvSpPr>
        <p:spPr>
          <a:xfrm>
            <a:off x="7859197" y="2120503"/>
            <a:ext cx="208335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Loading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59197" y="2547461"/>
            <a:ext cx="619553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Automated ingestion and standardisation of CSV/Excel files.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775972" y="3105626"/>
            <a:ext cx="166568" cy="1026795"/>
          </a:xfrm>
          <a:prstGeom prst="roundRect">
            <a:avLst>
              <a:gd name="adj" fmla="val 15010"/>
            </a:avLst>
          </a:prstGeom>
          <a:solidFill>
            <a:srgbClr val="3B3C3E"/>
          </a:solidFill>
          <a:ln/>
        </p:spPr>
      </p:sp>
      <p:sp>
        <p:nvSpPr>
          <p:cNvPr id="9" name="Text 6"/>
          <p:cNvSpPr/>
          <p:nvPr/>
        </p:nvSpPr>
        <p:spPr>
          <a:xfrm>
            <a:off x="8109109" y="3272195"/>
            <a:ext cx="241982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Natural Language to SQL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109109" y="3699153"/>
            <a:ext cx="5945624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AI-powered conversion of questions into executable SQL.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8026003" y="4257318"/>
            <a:ext cx="166568" cy="1026795"/>
          </a:xfrm>
          <a:prstGeom prst="roundRect">
            <a:avLst>
              <a:gd name="adj" fmla="val 15010"/>
            </a:avLst>
          </a:prstGeom>
          <a:solidFill>
            <a:srgbClr val="3B3C3E"/>
          </a:solidFill>
          <a:ln/>
        </p:spPr>
      </p:sp>
      <p:sp>
        <p:nvSpPr>
          <p:cNvPr id="12" name="Text 9"/>
          <p:cNvSpPr/>
          <p:nvPr/>
        </p:nvSpPr>
        <p:spPr>
          <a:xfrm>
            <a:off x="8359140" y="4423886"/>
            <a:ext cx="208335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Query Execution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359140" y="4850844"/>
            <a:ext cx="569559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Seamless execution using pandas and pandasql.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7882414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Component 1: Robust Data Loading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framework ensures efficient and accurate data ingestion, preparing your datasets for intelligent analysis.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172" y="2032278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Supported Formats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13172" y="248126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CSV files (Comma Separated Values)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172" y="282297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Excel files (.xlsx, .xls)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3172" y="3278505"/>
            <a:ext cx="248983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Standardised Processing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13172" y="3727490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Automatic column name standardisation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3172" y="4069199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stored in accessible list of dictionaries format</a:t>
            </a:r>
            <a:endParaRPr lang="en-US" sz="13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114325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Component 2: Natural Language to SQL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69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Leveraging the Gemini 2.5 Flash model, our agent transforms your questions into precise SQL queries, removing the need for coding expertise.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97868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User Query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2235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"Average balance by gender, age, and job?"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897868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AI Interpretation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52235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Identifies key entities and relationships.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897868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SQL Generation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52235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Creates optimized SQL for the dataset.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8595360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Component 3: Seamless Query Execution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framework executes generated SQL queries efficiently using established libraries, providing results without direct user interaction with raw SQL.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287" y="1953935"/>
            <a:ext cx="6528673" cy="652867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26060" y="1953935"/>
            <a:ext cx="374928" cy="37492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6" name="Text 3"/>
          <p:cNvSpPr/>
          <p:nvPr/>
        </p:nvSpPr>
        <p:spPr>
          <a:xfrm>
            <a:off x="8067556" y="2011204"/>
            <a:ext cx="320552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Powered by Pandas and Pandasql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067556" y="2438162"/>
            <a:ext cx="598717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Robust and widely-used libraries ensure reliable execution.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526060" y="3038118"/>
            <a:ext cx="374928" cy="37492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9" name="Text 6"/>
          <p:cNvSpPr/>
          <p:nvPr/>
        </p:nvSpPr>
        <p:spPr>
          <a:xfrm>
            <a:off x="8067556" y="3095387"/>
            <a:ext cx="2455664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Handles Complex Queries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067556" y="3522345"/>
            <a:ext cx="598717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Supports group-bys, aggregations, and special commands.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526060" y="4122301"/>
            <a:ext cx="374928" cy="37492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2" name="Text 9"/>
          <p:cNvSpPr/>
          <p:nvPr/>
        </p:nvSpPr>
        <p:spPr>
          <a:xfrm>
            <a:off x="8067556" y="4179570"/>
            <a:ext cx="2253377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User-Friendly Interface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067556" y="4606528"/>
            <a:ext cx="598717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Abstracts away the technical complexities of SQL.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9775"/>
            <a:ext cx="6545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Demonstrated Use Cases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2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framework addresses practical analytical needs, providing valuable insights for business strategies.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9023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40699"/>
            <a:ext cx="3172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31118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"What is the average balance by gender, age group, and job classification?" This helps understand financial behaviour across demographics.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79023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4640699"/>
            <a:ext cx="3150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Geographic Distribution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5131118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"Which region has the highest concentration of specific job classifications?" This reveals insights into market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5935"/>
            <a:ext cx="6226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283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automated data analysis framework offers a modular, scalable, and user-friendly solution for rapid data insights.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46396"/>
            <a:ext cx="6407944" cy="2917150"/>
          </a:xfrm>
          <a:prstGeom prst="roundRect">
            <a:avLst>
              <a:gd name="adj" fmla="val 1166"/>
            </a:avLst>
          </a:prstGeom>
          <a:solidFill>
            <a:srgbClr val="3B3C3E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773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26362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Quickly transforms natural language into data insights.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506872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Modular design for extensibility and adaptability.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551092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Ideal for complex, large-scale datasets, especially for CPG clients.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546396"/>
            <a:ext cx="6408063" cy="2917150"/>
          </a:xfrm>
          <a:prstGeom prst="roundRect">
            <a:avLst>
              <a:gd name="adj" fmla="val 1166"/>
            </a:avLst>
          </a:prstGeom>
          <a:solidFill>
            <a:srgbClr val="3B3C3E"/>
          </a:solidFill>
          <a:ln/>
        </p:spPr>
      </p:sp>
      <p:sp>
        <p:nvSpPr>
          <p:cNvPr id="10" name="Text 8"/>
          <p:cNvSpPr/>
          <p:nvPr/>
        </p:nvSpPr>
        <p:spPr>
          <a:xfrm>
            <a:off x="7655362" y="3773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55362" y="42636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Schedule a live demo with your specific dataset.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55362" y="470582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Discuss customisation options for your industry.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55362" y="514802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Explore integration with existing business intelligence tools.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2025-07-02T17:20:49Z</dcterms:created>
  <dcterms:modified xsi:type="dcterms:W3CDTF">2025-07-02T17:20:49Z</dcterms:modified>
</cp:coreProperties>
</file>